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78C0-F6D0-4563-AF05-F36CABF201C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6D13-D682-469D-AF5C-4D6C2B34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695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78C0-F6D0-4563-AF05-F36CABF201C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6D13-D682-469D-AF5C-4D6C2B34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498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78C0-F6D0-4563-AF05-F36CABF201C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6D13-D682-469D-AF5C-4D6C2B34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77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78C0-F6D0-4563-AF05-F36CABF201C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6D13-D682-469D-AF5C-4D6C2B34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638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78C0-F6D0-4563-AF05-F36CABF201C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6D13-D682-469D-AF5C-4D6C2B34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64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78C0-F6D0-4563-AF05-F36CABF201C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6D13-D682-469D-AF5C-4D6C2B34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1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78C0-F6D0-4563-AF05-F36CABF201C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6D13-D682-469D-AF5C-4D6C2B34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43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78C0-F6D0-4563-AF05-F36CABF201C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6D13-D682-469D-AF5C-4D6C2B34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637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78C0-F6D0-4563-AF05-F36CABF201C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6D13-D682-469D-AF5C-4D6C2B34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157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78C0-F6D0-4563-AF05-F36CABF201C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6D13-D682-469D-AF5C-4D6C2B34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727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78C0-F6D0-4563-AF05-F36CABF201C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6D13-D682-469D-AF5C-4D6C2B34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702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478C0-F6D0-4563-AF05-F36CABF201C2}" type="datetimeFigureOut">
              <a:rPr lang="en-US" smtClean="0"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E6D13-D682-469D-AF5C-4D6C2B34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472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2012 Research Expo </a:t>
            </a:r>
            <a:br>
              <a:rPr lang="en-US" dirty="0" smtClean="0"/>
            </a:br>
            <a:r>
              <a:rPr lang="en-US" dirty="0" smtClean="0"/>
              <a:t>PhD Topics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990600"/>
          </a:xfrm>
        </p:spPr>
        <p:txBody>
          <a:bodyPr/>
          <a:lstStyle/>
          <a:p>
            <a:r>
              <a:rPr lang="en-US" dirty="0" smtClean="0"/>
              <a:t>Professor Peng Shi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312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AU" sz="3600" b="1" dirty="0" smtClean="0"/>
              <a:t>Networked </a:t>
            </a:r>
            <a:r>
              <a:rPr lang="en-AU" sz="3600" b="1" dirty="0"/>
              <a:t>Control Systems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86800" cy="5791200"/>
          </a:xfrm>
        </p:spPr>
        <p:txBody>
          <a:bodyPr>
            <a:noAutofit/>
          </a:bodyPr>
          <a:lstStyle/>
          <a:p>
            <a:r>
              <a:rPr lang="en-AU" sz="2400" dirty="0"/>
              <a:t>A networked control </a:t>
            </a:r>
            <a:r>
              <a:rPr lang="en-AU" sz="2400" dirty="0" smtClean="0"/>
              <a:t>system</a:t>
            </a:r>
          </a:p>
          <a:p>
            <a:pPr lvl="1"/>
            <a:r>
              <a:rPr lang="en-AU" sz="2400" dirty="0" smtClean="0"/>
              <a:t>controllers</a:t>
            </a:r>
            <a:r>
              <a:rPr lang="en-AU" sz="2400" dirty="0"/>
              <a:t>, sensors and actuators are spatially distributed and connected via a certain digital communication network. </a:t>
            </a:r>
            <a:endParaRPr lang="en-AU" sz="2400" dirty="0" smtClean="0"/>
          </a:p>
          <a:p>
            <a:pPr lvl="1"/>
            <a:r>
              <a:rPr lang="en-AU" sz="2400" dirty="0" smtClean="0"/>
              <a:t>Examples: data </a:t>
            </a:r>
            <a:r>
              <a:rPr lang="en-AU" sz="2400" dirty="0"/>
              <a:t>communication, remote medical diagnosis and surgery,  security systems, </a:t>
            </a:r>
            <a:r>
              <a:rPr lang="en-AU" sz="2400" dirty="0" smtClean="0"/>
              <a:t>waste water </a:t>
            </a:r>
            <a:r>
              <a:rPr lang="en-AU" sz="2400" dirty="0"/>
              <a:t>treatment process, and internet-based </a:t>
            </a:r>
            <a:r>
              <a:rPr lang="en-AU" sz="2400" dirty="0" err="1"/>
              <a:t>tele</a:t>
            </a:r>
            <a:r>
              <a:rPr lang="en-AU" sz="2400" dirty="0"/>
              <a:t>-operation</a:t>
            </a:r>
            <a:r>
              <a:rPr lang="en-AU" sz="2400" dirty="0" smtClean="0"/>
              <a:t>.</a:t>
            </a:r>
            <a:endParaRPr lang="en-US" sz="2400" dirty="0"/>
          </a:p>
          <a:p>
            <a:r>
              <a:rPr lang="en-AU" sz="2400" dirty="0"/>
              <a:t>Problems </a:t>
            </a:r>
            <a:r>
              <a:rPr lang="en-AU" sz="2400" dirty="0" smtClean="0"/>
              <a:t>include: </a:t>
            </a:r>
            <a:r>
              <a:rPr lang="en-AU" sz="2400" dirty="0"/>
              <a:t>induced time delays, packet losses and disorder, time-varying transmission intervals, competition of multiple nodes accessing networks, data quantization, clock synchronization among local and remote nodes, and network security and safety. </a:t>
            </a:r>
            <a:endParaRPr lang="en-AU" sz="2400" dirty="0" smtClean="0"/>
          </a:p>
          <a:p>
            <a:r>
              <a:rPr lang="en-AU" sz="2400" dirty="0" smtClean="0"/>
              <a:t>This project </a:t>
            </a:r>
            <a:r>
              <a:rPr lang="en-AU" sz="2400" dirty="0" smtClean="0"/>
              <a:t>will </a:t>
            </a:r>
            <a:r>
              <a:rPr lang="en-AU" sz="2400" smtClean="0"/>
              <a:t>systematically study </a:t>
            </a:r>
            <a:r>
              <a:rPr lang="en-AU" sz="2400" dirty="0"/>
              <a:t>the problems of stability and performance analysis; networked control and estimation; network-based fault detection and tolerance; networked identification</a:t>
            </a:r>
            <a:r>
              <a:rPr lang="en-AU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3086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r>
              <a:rPr lang="en-AU" sz="3600" b="1" dirty="0" smtClean="0"/>
              <a:t>Network-based Fault Reconstruction and Fault-Tolerant Control Design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763000" cy="4953000"/>
          </a:xfrm>
        </p:spPr>
        <p:txBody>
          <a:bodyPr>
            <a:noAutofit/>
          </a:bodyPr>
          <a:lstStyle/>
          <a:p>
            <a:r>
              <a:rPr lang="en-AU" sz="2400" dirty="0" smtClean="0"/>
              <a:t>Fault </a:t>
            </a:r>
            <a:r>
              <a:rPr lang="en-AU" sz="2400" dirty="0"/>
              <a:t>reconstruction is one of the most important research problems in system control and fault detection. </a:t>
            </a:r>
            <a:endParaRPr lang="en-AU" sz="2400" dirty="0" smtClean="0"/>
          </a:p>
          <a:p>
            <a:r>
              <a:rPr lang="en-AU" sz="2400" dirty="0" smtClean="0"/>
              <a:t>Fault </a:t>
            </a:r>
            <a:r>
              <a:rPr lang="en-AU" sz="2400" dirty="0"/>
              <a:t>reconstruction estimates the fault directly, and improves the detecting ability for slow-varying or initial faults. </a:t>
            </a:r>
            <a:endParaRPr lang="en-AU" sz="2400" dirty="0" smtClean="0"/>
          </a:p>
          <a:p>
            <a:r>
              <a:rPr lang="en-AU" sz="2400" dirty="0" smtClean="0"/>
              <a:t>The aims </a:t>
            </a:r>
          </a:p>
          <a:p>
            <a:pPr lvl="1"/>
            <a:r>
              <a:rPr lang="en-AU" sz="2400" dirty="0" smtClean="0"/>
              <a:t>to </a:t>
            </a:r>
            <a:r>
              <a:rPr lang="en-AU" sz="2400" dirty="0"/>
              <a:t>model and clarify non-uniform sampling, communication delay, packet loss and signal quantization; </a:t>
            </a:r>
            <a:endParaRPr lang="en-AU" sz="2400" dirty="0" smtClean="0"/>
          </a:p>
          <a:p>
            <a:pPr lvl="1"/>
            <a:r>
              <a:rPr lang="en-AU" sz="2400" dirty="0" smtClean="0"/>
              <a:t>To develop </a:t>
            </a:r>
            <a:r>
              <a:rPr lang="en-AU" sz="2400" dirty="0"/>
              <a:t>new analysis and design methods for network-based fault reconstruction and fault-tolerant control systems based on existing </a:t>
            </a:r>
            <a:r>
              <a:rPr lang="en-AU" sz="2400" dirty="0" smtClean="0"/>
              <a:t>techniques</a:t>
            </a:r>
            <a:r>
              <a:rPr lang="en-AU" sz="2400" dirty="0" smtClean="0"/>
              <a:t>, </a:t>
            </a:r>
            <a:r>
              <a:rPr lang="en-AU" sz="2400" dirty="0"/>
              <a:t>such as, sample-data control, impulsive control, stochastic control and variable structure control. 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35157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AU" sz="3600" b="1" dirty="0"/>
              <a:t>Stability Analysis and Control of Fuzzy Control </a:t>
            </a:r>
            <a:r>
              <a:rPr lang="en-AU" sz="3600" b="1" dirty="0" smtClean="0"/>
              <a:t>Systems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400" dirty="0"/>
              <a:t>Many practical systems can be described by fuzzy </a:t>
            </a:r>
            <a:r>
              <a:rPr lang="en-AU" sz="2400" dirty="0" smtClean="0"/>
              <a:t>models</a:t>
            </a:r>
          </a:p>
          <a:p>
            <a:r>
              <a:rPr lang="en-AU" sz="2400" dirty="0" smtClean="0"/>
              <a:t>Examples: mobile </a:t>
            </a:r>
            <a:r>
              <a:rPr lang="en-AU" sz="2400" dirty="0"/>
              <a:t>robot navigation in dynamic unstructured </a:t>
            </a:r>
            <a:r>
              <a:rPr lang="en-AU" sz="2400" dirty="0" smtClean="0"/>
              <a:t>indoor  </a:t>
            </a:r>
            <a:r>
              <a:rPr lang="en-AU" sz="2400" dirty="0"/>
              <a:t>and outdoor environments, socio-economic. </a:t>
            </a:r>
            <a:endParaRPr lang="en-AU" sz="2400" dirty="0" smtClean="0"/>
          </a:p>
          <a:p>
            <a:r>
              <a:rPr lang="en-AU" sz="2400" dirty="0" smtClean="0"/>
              <a:t>This </a:t>
            </a:r>
            <a:r>
              <a:rPr lang="en-AU" sz="2400" dirty="0"/>
              <a:t>project is on stability analysis and control design on nonlinear systems by fuzzy modelling techniques. New </a:t>
            </a:r>
            <a:r>
              <a:rPr lang="en-AU" sz="2400" dirty="0" smtClean="0"/>
              <a:t>methodologies</a:t>
            </a:r>
            <a:r>
              <a:rPr lang="en-AU" sz="2400" dirty="0" smtClean="0"/>
              <a:t> </a:t>
            </a:r>
            <a:r>
              <a:rPr lang="en-AU" sz="2400" dirty="0"/>
              <a:t>will be developed to cope with parametric uncertainties, time-delays, deterministic and random switching.     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87363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1066800"/>
            <a:ext cx="6019800" cy="4572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 smtClean="0"/>
              <a:t>Professor Peng Shi</a:t>
            </a:r>
          </a:p>
          <a:p>
            <a:pPr marL="0" indent="0">
              <a:buNone/>
            </a:pPr>
            <a:r>
              <a:rPr lang="en-AU" sz="2400" dirty="0"/>
              <a:t>Dr Shi’s research interests include system and control theory, computational and intelligent systems, and operational research. </a:t>
            </a:r>
            <a:endParaRPr lang="en-AU" sz="2400" dirty="0" smtClean="0"/>
          </a:p>
          <a:p>
            <a:pPr marL="0" indent="0">
              <a:buNone/>
            </a:pPr>
            <a:r>
              <a:rPr lang="en-AU" sz="2400" dirty="0" smtClean="0"/>
              <a:t>He </a:t>
            </a:r>
            <a:r>
              <a:rPr lang="en-AU" sz="2400" dirty="0"/>
              <a:t>has published widely. His publications include five monographs and over 400 journal papers. His work has received well over 4000 citations, and his H-index is 40. 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dirty="0" smtClean="0"/>
              <a:t>Current email contact: </a:t>
            </a:r>
            <a:r>
              <a:rPr lang="en-US" sz="2400" dirty="0" smtClean="0"/>
              <a:t>Peng.Shi@vu.edu.au</a:t>
            </a:r>
            <a:endParaRPr lang="en-US" sz="2400" dirty="0" smtClean="0"/>
          </a:p>
          <a:p>
            <a:pPr marL="0" indent="0" algn="ctr">
              <a:buNone/>
            </a:pPr>
            <a:endParaRPr lang="en-US" sz="2400" dirty="0"/>
          </a:p>
        </p:txBody>
      </p:sp>
      <p:pic>
        <p:nvPicPr>
          <p:cNvPr id="1026" name="Picture 2" descr="Peng Shi-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447800"/>
            <a:ext cx="1695450" cy="2466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7518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262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2012 Research Expo  PhD Topics</vt:lpstr>
      <vt:lpstr>Networked Control Systems </vt:lpstr>
      <vt:lpstr>Network-based Fault Reconstruction and Fault-Tolerant Control Design</vt:lpstr>
      <vt:lpstr>Stability Analysis and Control of Fuzzy Control Systems</vt:lpstr>
      <vt:lpstr>PowerPoint Presentation</vt:lpstr>
    </vt:vector>
  </TitlesOfParts>
  <Company>uni of Adelaide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Expo 2012</dc:title>
  <dc:creator>cclim</dc:creator>
  <cp:lastModifiedBy>Victoria University</cp:lastModifiedBy>
  <cp:revision>7</cp:revision>
  <dcterms:created xsi:type="dcterms:W3CDTF">2012-08-02T05:19:53Z</dcterms:created>
  <dcterms:modified xsi:type="dcterms:W3CDTF">2012-08-02T10:18:36Z</dcterms:modified>
</cp:coreProperties>
</file>